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9" r:id="rId3"/>
    <p:sldId id="260" r:id="rId4"/>
    <p:sldId id="262" r:id="rId5"/>
    <p:sldId id="263" r:id="rId6"/>
    <p:sldId id="264" r:id="rId7"/>
    <p:sldId id="266" r:id="rId8"/>
    <p:sldId id="267" r:id="rId9"/>
    <p:sldId id="265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67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>
        <p:scale>
          <a:sx n="64" d="100"/>
          <a:sy n="64" d="100"/>
        </p:scale>
        <p:origin x="1340" y="56"/>
      </p:cViewPr>
      <p:guideLst>
        <p:guide orient="horz" pos="2160"/>
        <p:guide pos="267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4E08CA-A987-40F9-9DC1-96390371FF68}" type="doc">
      <dgm:prSet loTypeId="urn:microsoft.com/office/officeart/2005/8/layout/chevron1" loCatId="process" qsTypeId="urn:microsoft.com/office/officeart/2005/8/quickstyle/simple3" qsCatId="simple" csTypeId="urn:microsoft.com/office/officeart/2005/8/colors/accent0_1" csCatId="mainScheme" phldr="1"/>
      <dgm:spPr/>
    </dgm:pt>
    <dgm:pt modelId="{04C50CF0-115A-4A80-9611-4438CF34782C}">
      <dgm:prSet phldrT="[Text]"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Convolution</a:t>
          </a:r>
        </a:p>
      </dgm:t>
    </dgm:pt>
    <dgm:pt modelId="{D60930C7-56C1-426C-8E1B-07AA76CC9F3A}" type="parTrans" cxnId="{24DB4546-43A7-44D2-B3C1-732CC20A7F3A}">
      <dgm:prSet/>
      <dgm:spPr/>
      <dgm:t>
        <a:bodyPr/>
        <a:lstStyle/>
        <a:p>
          <a:endParaRPr lang="en-US"/>
        </a:p>
      </dgm:t>
    </dgm:pt>
    <dgm:pt modelId="{3DDA474F-5B45-4E95-AA2E-C210CB8FFC49}" type="sibTrans" cxnId="{24DB4546-43A7-44D2-B3C1-732CC20A7F3A}">
      <dgm:prSet/>
      <dgm:spPr/>
      <dgm:t>
        <a:bodyPr/>
        <a:lstStyle/>
        <a:p>
          <a:endParaRPr lang="en-US"/>
        </a:p>
      </dgm:t>
    </dgm:pt>
    <dgm:pt modelId="{55BEC6BC-2E14-4E96-99A4-492FC5A79B56}">
      <dgm:prSet phldrT="[Text]"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Max Pooling</a:t>
          </a:r>
        </a:p>
      </dgm:t>
    </dgm:pt>
    <dgm:pt modelId="{B596C9D7-CEF8-4A89-AD2F-668D770E0DFE}" type="parTrans" cxnId="{64E0FD27-29B6-4B88-AF4E-7B7825B404F7}">
      <dgm:prSet/>
      <dgm:spPr/>
      <dgm:t>
        <a:bodyPr/>
        <a:lstStyle/>
        <a:p>
          <a:endParaRPr lang="en-US"/>
        </a:p>
      </dgm:t>
    </dgm:pt>
    <dgm:pt modelId="{148B2D47-0B1A-43A7-8CE8-5C51AF1CD687}" type="sibTrans" cxnId="{64E0FD27-29B6-4B88-AF4E-7B7825B404F7}">
      <dgm:prSet/>
      <dgm:spPr/>
      <dgm:t>
        <a:bodyPr/>
        <a:lstStyle/>
        <a:p>
          <a:endParaRPr lang="en-US"/>
        </a:p>
      </dgm:t>
    </dgm:pt>
    <dgm:pt modelId="{A43C3107-D79F-4324-A90D-D97DBAE10E76}">
      <dgm:prSet phldrT="[Text]"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Flattening</a:t>
          </a:r>
        </a:p>
      </dgm:t>
    </dgm:pt>
    <dgm:pt modelId="{FCD1A0C4-0717-4D7D-833E-078CA841640E}" type="parTrans" cxnId="{65F25C22-4ECA-4395-9E0F-4FA7D1591CD6}">
      <dgm:prSet/>
      <dgm:spPr/>
      <dgm:t>
        <a:bodyPr/>
        <a:lstStyle/>
        <a:p>
          <a:endParaRPr lang="en-US"/>
        </a:p>
      </dgm:t>
    </dgm:pt>
    <dgm:pt modelId="{5DEED441-FE4C-4211-A9C6-0282326786FA}" type="sibTrans" cxnId="{65F25C22-4ECA-4395-9E0F-4FA7D1591CD6}">
      <dgm:prSet/>
      <dgm:spPr/>
      <dgm:t>
        <a:bodyPr/>
        <a:lstStyle/>
        <a:p>
          <a:endParaRPr lang="en-US"/>
        </a:p>
      </dgm:t>
    </dgm:pt>
    <dgm:pt modelId="{99FE7BFB-20C9-4E74-BFCC-AD3AB7DF0D02}">
      <dgm:prSet phldrT="[Text]"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Full Connection</a:t>
          </a:r>
        </a:p>
      </dgm:t>
    </dgm:pt>
    <dgm:pt modelId="{9914B2C3-373D-4A6C-ABB6-972D7EDB7EE0}" type="parTrans" cxnId="{DC9A4A3B-3331-4971-847D-98DAFD4E9951}">
      <dgm:prSet/>
      <dgm:spPr/>
      <dgm:t>
        <a:bodyPr/>
        <a:lstStyle/>
        <a:p>
          <a:endParaRPr lang="en-US"/>
        </a:p>
      </dgm:t>
    </dgm:pt>
    <dgm:pt modelId="{BD11AAFE-4292-47B7-888C-D21CFDD1CA11}" type="sibTrans" cxnId="{DC9A4A3B-3331-4971-847D-98DAFD4E9951}">
      <dgm:prSet/>
      <dgm:spPr/>
      <dgm:t>
        <a:bodyPr/>
        <a:lstStyle/>
        <a:p>
          <a:endParaRPr lang="en-US"/>
        </a:p>
      </dgm:t>
    </dgm:pt>
    <dgm:pt modelId="{F0528D69-44DD-4B28-84A7-DB999F5E3534}" type="pres">
      <dgm:prSet presAssocID="{124E08CA-A987-40F9-9DC1-96390371FF68}" presName="Name0" presStyleCnt="0">
        <dgm:presLayoutVars>
          <dgm:dir/>
          <dgm:animLvl val="lvl"/>
          <dgm:resizeHandles val="exact"/>
        </dgm:presLayoutVars>
      </dgm:prSet>
      <dgm:spPr/>
    </dgm:pt>
    <dgm:pt modelId="{27EFA479-1FBD-444D-BB77-0D14C08ABD00}" type="pres">
      <dgm:prSet presAssocID="{04C50CF0-115A-4A80-9611-4438CF34782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78323DA-03A6-4563-96A7-71F32515621E}" type="pres">
      <dgm:prSet presAssocID="{3DDA474F-5B45-4E95-AA2E-C210CB8FFC49}" presName="parTxOnlySpace" presStyleCnt="0"/>
      <dgm:spPr/>
    </dgm:pt>
    <dgm:pt modelId="{B1D5B58D-92BC-43E9-9B0F-505F545D7667}" type="pres">
      <dgm:prSet presAssocID="{55BEC6BC-2E14-4E96-99A4-492FC5A79B56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381A84B-5375-4080-B159-1772D9A9EB28}" type="pres">
      <dgm:prSet presAssocID="{148B2D47-0B1A-43A7-8CE8-5C51AF1CD687}" presName="parTxOnlySpace" presStyleCnt="0"/>
      <dgm:spPr/>
    </dgm:pt>
    <dgm:pt modelId="{7C8CE24A-DBE7-4444-A292-17CEB584921A}" type="pres">
      <dgm:prSet presAssocID="{A43C3107-D79F-4324-A90D-D97DBAE10E76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79AAC7B-8AB5-4DC8-8F4A-41B4BE6D5ADB}" type="pres">
      <dgm:prSet presAssocID="{5DEED441-FE4C-4211-A9C6-0282326786FA}" presName="parTxOnlySpace" presStyleCnt="0"/>
      <dgm:spPr/>
    </dgm:pt>
    <dgm:pt modelId="{5C97FDF5-7FAF-4085-A8AA-8AEC18B52FAF}" type="pres">
      <dgm:prSet presAssocID="{99FE7BFB-20C9-4E74-BFCC-AD3AB7DF0D02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18D870D-6448-423D-8E8F-8D14B9FEF3FF}" type="presOf" srcId="{A43C3107-D79F-4324-A90D-D97DBAE10E76}" destId="{7C8CE24A-DBE7-4444-A292-17CEB584921A}" srcOrd="0" destOrd="0" presId="urn:microsoft.com/office/officeart/2005/8/layout/chevron1"/>
    <dgm:cxn modelId="{78790522-8073-444C-9620-F23DE9C9B37C}" type="presOf" srcId="{55BEC6BC-2E14-4E96-99A4-492FC5A79B56}" destId="{B1D5B58D-92BC-43E9-9B0F-505F545D7667}" srcOrd="0" destOrd="0" presId="urn:microsoft.com/office/officeart/2005/8/layout/chevron1"/>
    <dgm:cxn modelId="{65F25C22-4ECA-4395-9E0F-4FA7D1591CD6}" srcId="{124E08CA-A987-40F9-9DC1-96390371FF68}" destId="{A43C3107-D79F-4324-A90D-D97DBAE10E76}" srcOrd="2" destOrd="0" parTransId="{FCD1A0C4-0717-4D7D-833E-078CA841640E}" sibTransId="{5DEED441-FE4C-4211-A9C6-0282326786FA}"/>
    <dgm:cxn modelId="{64E0FD27-29B6-4B88-AF4E-7B7825B404F7}" srcId="{124E08CA-A987-40F9-9DC1-96390371FF68}" destId="{55BEC6BC-2E14-4E96-99A4-492FC5A79B56}" srcOrd="1" destOrd="0" parTransId="{B596C9D7-CEF8-4A89-AD2F-668D770E0DFE}" sibTransId="{148B2D47-0B1A-43A7-8CE8-5C51AF1CD687}"/>
    <dgm:cxn modelId="{DC9A4A3B-3331-4971-847D-98DAFD4E9951}" srcId="{124E08CA-A987-40F9-9DC1-96390371FF68}" destId="{99FE7BFB-20C9-4E74-BFCC-AD3AB7DF0D02}" srcOrd="3" destOrd="0" parTransId="{9914B2C3-373D-4A6C-ABB6-972D7EDB7EE0}" sibTransId="{BD11AAFE-4292-47B7-888C-D21CFDD1CA11}"/>
    <dgm:cxn modelId="{24DB4546-43A7-44D2-B3C1-732CC20A7F3A}" srcId="{124E08CA-A987-40F9-9DC1-96390371FF68}" destId="{04C50CF0-115A-4A80-9611-4438CF34782C}" srcOrd="0" destOrd="0" parTransId="{D60930C7-56C1-426C-8E1B-07AA76CC9F3A}" sibTransId="{3DDA474F-5B45-4E95-AA2E-C210CB8FFC49}"/>
    <dgm:cxn modelId="{DECC6885-F7D6-428F-AC8E-0D27DE51D03B}" type="presOf" srcId="{04C50CF0-115A-4A80-9611-4438CF34782C}" destId="{27EFA479-1FBD-444D-BB77-0D14C08ABD00}" srcOrd="0" destOrd="0" presId="urn:microsoft.com/office/officeart/2005/8/layout/chevron1"/>
    <dgm:cxn modelId="{1B1E48A3-749B-44ED-8218-AA29A1F8BBCE}" type="presOf" srcId="{99FE7BFB-20C9-4E74-BFCC-AD3AB7DF0D02}" destId="{5C97FDF5-7FAF-4085-A8AA-8AEC18B52FAF}" srcOrd="0" destOrd="0" presId="urn:microsoft.com/office/officeart/2005/8/layout/chevron1"/>
    <dgm:cxn modelId="{156D44EC-CD9B-40BE-A972-A2BBAD70C796}" type="presOf" srcId="{124E08CA-A987-40F9-9DC1-96390371FF68}" destId="{F0528D69-44DD-4B28-84A7-DB999F5E3534}" srcOrd="0" destOrd="0" presId="urn:microsoft.com/office/officeart/2005/8/layout/chevron1"/>
    <dgm:cxn modelId="{345ECAEF-4F1E-4EF3-A244-32BB0454479B}" type="presParOf" srcId="{F0528D69-44DD-4B28-84A7-DB999F5E3534}" destId="{27EFA479-1FBD-444D-BB77-0D14C08ABD00}" srcOrd="0" destOrd="0" presId="urn:microsoft.com/office/officeart/2005/8/layout/chevron1"/>
    <dgm:cxn modelId="{9B096ACD-6B79-4BFD-9E65-D499D18F573B}" type="presParOf" srcId="{F0528D69-44DD-4B28-84A7-DB999F5E3534}" destId="{678323DA-03A6-4563-96A7-71F32515621E}" srcOrd="1" destOrd="0" presId="urn:microsoft.com/office/officeart/2005/8/layout/chevron1"/>
    <dgm:cxn modelId="{5AEB7D89-9850-4750-9458-1171754892AA}" type="presParOf" srcId="{F0528D69-44DD-4B28-84A7-DB999F5E3534}" destId="{B1D5B58D-92BC-43E9-9B0F-505F545D7667}" srcOrd="2" destOrd="0" presId="urn:microsoft.com/office/officeart/2005/8/layout/chevron1"/>
    <dgm:cxn modelId="{F0924719-B389-4A5C-990C-1305B9C8B004}" type="presParOf" srcId="{F0528D69-44DD-4B28-84A7-DB999F5E3534}" destId="{F381A84B-5375-4080-B159-1772D9A9EB28}" srcOrd="3" destOrd="0" presId="urn:microsoft.com/office/officeart/2005/8/layout/chevron1"/>
    <dgm:cxn modelId="{D93B0CE3-E5E1-42F1-AE39-867922C9D6CD}" type="presParOf" srcId="{F0528D69-44DD-4B28-84A7-DB999F5E3534}" destId="{7C8CE24A-DBE7-4444-A292-17CEB584921A}" srcOrd="4" destOrd="0" presId="urn:microsoft.com/office/officeart/2005/8/layout/chevron1"/>
    <dgm:cxn modelId="{E89C265E-58BF-42AE-9107-978ADB8A585A}" type="presParOf" srcId="{F0528D69-44DD-4B28-84A7-DB999F5E3534}" destId="{679AAC7B-8AB5-4DC8-8F4A-41B4BE6D5ADB}" srcOrd="5" destOrd="0" presId="urn:microsoft.com/office/officeart/2005/8/layout/chevron1"/>
    <dgm:cxn modelId="{348B4552-E415-4214-862F-F47BAF4769F3}" type="presParOf" srcId="{F0528D69-44DD-4B28-84A7-DB999F5E3534}" destId="{5C97FDF5-7FAF-4085-A8AA-8AEC18B52FA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EFA479-1FBD-444D-BB77-0D14C08ABD00}">
      <dsp:nvSpPr>
        <dsp:cNvPr id="0" name=""/>
        <dsp:cNvSpPr/>
      </dsp:nvSpPr>
      <dsp:spPr>
        <a:xfrm>
          <a:off x="3918" y="2073269"/>
          <a:ext cx="2281195" cy="91247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Garamond" panose="02020404030301010803" pitchFamily="18" charset="0"/>
            </a:rPr>
            <a:t>Convolution</a:t>
          </a:r>
        </a:p>
      </dsp:txBody>
      <dsp:txXfrm>
        <a:off x="460157" y="2073269"/>
        <a:ext cx="1368717" cy="912478"/>
      </dsp:txXfrm>
    </dsp:sp>
    <dsp:sp modelId="{B1D5B58D-92BC-43E9-9B0F-505F545D7667}">
      <dsp:nvSpPr>
        <dsp:cNvPr id="0" name=""/>
        <dsp:cNvSpPr/>
      </dsp:nvSpPr>
      <dsp:spPr>
        <a:xfrm>
          <a:off x="2056994" y="2073269"/>
          <a:ext cx="2281195" cy="91247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Garamond" panose="02020404030301010803" pitchFamily="18" charset="0"/>
            </a:rPr>
            <a:t>Max Pooling</a:t>
          </a:r>
        </a:p>
      </dsp:txBody>
      <dsp:txXfrm>
        <a:off x="2513233" y="2073269"/>
        <a:ext cx="1368717" cy="912478"/>
      </dsp:txXfrm>
    </dsp:sp>
    <dsp:sp modelId="{7C8CE24A-DBE7-4444-A292-17CEB584921A}">
      <dsp:nvSpPr>
        <dsp:cNvPr id="0" name=""/>
        <dsp:cNvSpPr/>
      </dsp:nvSpPr>
      <dsp:spPr>
        <a:xfrm>
          <a:off x="4110070" y="2073269"/>
          <a:ext cx="2281195" cy="91247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Garamond" panose="02020404030301010803" pitchFamily="18" charset="0"/>
            </a:rPr>
            <a:t>Flattening</a:t>
          </a:r>
        </a:p>
      </dsp:txBody>
      <dsp:txXfrm>
        <a:off x="4566309" y="2073269"/>
        <a:ext cx="1368717" cy="912478"/>
      </dsp:txXfrm>
    </dsp:sp>
    <dsp:sp modelId="{5C97FDF5-7FAF-4085-A8AA-8AEC18B52FAF}">
      <dsp:nvSpPr>
        <dsp:cNvPr id="0" name=""/>
        <dsp:cNvSpPr/>
      </dsp:nvSpPr>
      <dsp:spPr>
        <a:xfrm>
          <a:off x="6163146" y="2073269"/>
          <a:ext cx="2281195" cy="91247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Garamond" panose="02020404030301010803" pitchFamily="18" charset="0"/>
            </a:rPr>
            <a:t>Full Connection</a:t>
          </a:r>
        </a:p>
      </dsp:txBody>
      <dsp:txXfrm>
        <a:off x="6619385" y="2073269"/>
        <a:ext cx="1368717" cy="9124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CF169-F96E-43A0-BD2C-195F560DA7B5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A8DB64-5C75-48A7-B6CD-CD4B4303A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608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8DB64-5C75-48A7-B6CD-CD4B4303AC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756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905522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0FA0F-8B97-B341-A3C5-C8B6A4804FDF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26FD7-024E-724A-A51B-810E43B7E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15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622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0FA0F-8B97-B341-A3C5-C8B6A4804FDF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26FD7-024E-724A-A51B-810E43B7E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132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83614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7F7F7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33595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0FA0F-8B97-B341-A3C5-C8B6A4804FDF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26FD7-024E-724A-A51B-810E43B7E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418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0FA0F-8B97-B341-A3C5-C8B6A4804FDF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26FD7-024E-724A-A51B-810E43B7E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93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0FA0F-8B97-B341-A3C5-C8B6A4804FDF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26FD7-024E-724A-A51B-810E43B7E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010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0FA0F-8B97-B341-A3C5-C8B6A4804FDF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26FD7-024E-724A-A51B-810E43B7E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312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0FA0F-8B97-B341-A3C5-C8B6A4804FDF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26FD7-024E-724A-A51B-810E43B7E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16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530" y="175109"/>
            <a:ext cx="7077770" cy="566873"/>
          </a:xfrm>
        </p:spPr>
        <p:txBody>
          <a:bodyPr anchor="b"/>
          <a:lstStyle>
            <a:lvl1pPr algn="l">
              <a:defRPr sz="30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98002"/>
            <a:ext cx="5111750" cy="442816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98002"/>
            <a:ext cx="3008313" cy="442816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0FA0F-8B97-B341-A3C5-C8B6A4804FDF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26FD7-024E-724A-A51B-810E43B7E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54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932382"/>
            <a:ext cx="5486400" cy="434956"/>
          </a:xfrm>
        </p:spPr>
        <p:txBody>
          <a:bodyPr anchor="b"/>
          <a:lstStyle>
            <a:lvl1pPr algn="l">
              <a:defRPr sz="2000" b="1">
                <a:solidFill>
                  <a:srgbClr val="7F7F7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569581"/>
            <a:ext cx="5486400" cy="315799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554490"/>
            <a:ext cx="5486400" cy="61770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0FA0F-8B97-B341-A3C5-C8B6A4804FDF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26FD7-024E-724A-A51B-810E43B7E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22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69994" y="-3"/>
            <a:ext cx="7316805" cy="9182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0FA0F-8B97-B341-A3C5-C8B6A4804FDF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26FD7-024E-724A-A51B-810E43B7E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51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457200" rtl="0" eaLnBrk="1" latinLnBrk="0" hangingPunct="1">
        <a:spcBef>
          <a:spcPct val="0"/>
        </a:spcBef>
        <a:buNone/>
        <a:defRPr sz="3000" kern="1200" cap="all">
          <a:solidFill>
            <a:schemeClr val="bg1"/>
          </a:solidFill>
          <a:latin typeface="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9087"/>
            <a:ext cx="7772400" cy="4632735"/>
          </a:xfrm>
        </p:spPr>
        <p:txBody>
          <a:bodyPr/>
          <a:lstStyle/>
          <a:p>
            <a:pPr algn="ctr"/>
            <a:r>
              <a:rPr lang="en-US" sz="4400" b="1" dirty="0">
                <a:solidFill>
                  <a:schemeClr val="tx1"/>
                </a:solidFill>
                <a:latin typeface="Garamond" panose="02020404030301010803" pitchFamily="18" charset="0"/>
                <a:cs typeface="Calibri" panose="020F0502020204030204" pitchFamily="34" charset="0"/>
              </a:rPr>
              <a:t>convolutional neural network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905522"/>
            <a:ext cx="7772400" cy="175260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2000" cap="all" dirty="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rPr>
              <a:t>“CNNs use a variation of multilayer perceptron's designed to require minimal preprocessing. They are also known as shift invariant or space invariant artificial neural networks (SIANN), based on their shared-weights architecture and translation invariance characteristics.”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A33C7-572A-40B5-8EAE-0B35A6C75643}"/>
              </a:ext>
            </a:extLst>
          </p:cNvPr>
          <p:cNvSpPr txBox="1"/>
          <p:nvPr/>
        </p:nvSpPr>
        <p:spPr>
          <a:xfrm>
            <a:off x="258417" y="6301409"/>
            <a:ext cx="700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Reference: https://en.wikipedia.org/wiki/Convolutional_neural_network</a:t>
            </a:r>
          </a:p>
        </p:txBody>
      </p:sp>
    </p:spTree>
    <p:extLst>
      <p:ext uri="{BB962C8B-B14F-4D97-AF65-F5344CB8AC3E}">
        <p14:creationId xmlns:p14="http://schemas.microsoft.com/office/powerpoint/2010/main" val="1196592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Image Representation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8EED2C-7633-428F-85EF-AB85D1C2C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37934"/>
            <a:ext cx="9144000" cy="46344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8000BB-A519-4741-940C-8F8E018DD106}"/>
              </a:ext>
            </a:extLst>
          </p:cNvPr>
          <p:cNvSpPr txBox="1"/>
          <p:nvPr/>
        </p:nvSpPr>
        <p:spPr>
          <a:xfrm>
            <a:off x="337931" y="6322698"/>
            <a:ext cx="404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Reference: www.superdatascience.com</a:t>
            </a:r>
          </a:p>
        </p:txBody>
      </p:sp>
    </p:spTree>
    <p:extLst>
      <p:ext uri="{BB962C8B-B14F-4D97-AF65-F5344CB8AC3E}">
        <p14:creationId xmlns:p14="http://schemas.microsoft.com/office/powerpoint/2010/main" val="1468790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994" y="107417"/>
            <a:ext cx="7316805" cy="918226"/>
          </a:xfrm>
        </p:spPr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Steps Involved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20B1DE0-6CA1-4DA7-B3EE-B245C3EA45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8993614"/>
              </p:ext>
            </p:extLst>
          </p:nvPr>
        </p:nvGraphicFramePr>
        <p:xfrm>
          <a:off x="457201" y="1025643"/>
          <a:ext cx="8448261" cy="50590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02042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D18276-29E0-4AE4-A260-C640B6F0FDC1}"/>
              </a:ext>
            </a:extLst>
          </p:cNvPr>
          <p:cNvSpPr txBox="1"/>
          <p:nvPr/>
        </p:nvSpPr>
        <p:spPr>
          <a:xfrm>
            <a:off x="521804" y="5363625"/>
            <a:ext cx="81003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aramond" panose="02020404030301010803" pitchFamily="18" charset="0"/>
              </a:rPr>
              <a:t>The motive here is to make the image smaller for better evaluation. But, there is a loss of information.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6396F2-E42A-41F8-A960-7980A3BC1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4375"/>
            <a:ext cx="9144000" cy="396864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7E56002-06E6-436A-B465-4F3F971C9FDA}"/>
              </a:ext>
            </a:extLst>
          </p:cNvPr>
          <p:cNvSpPr txBox="1">
            <a:spLocks/>
          </p:cNvSpPr>
          <p:nvPr/>
        </p:nvSpPr>
        <p:spPr>
          <a:xfrm>
            <a:off x="1369994" y="268354"/>
            <a:ext cx="7316805" cy="91822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kern="1200" cap="all">
                <a:solidFill>
                  <a:schemeClr val="bg1"/>
                </a:solidFill>
                <a:latin typeface=""/>
                <a:ea typeface="+mj-ea"/>
                <a:cs typeface="+mj-cs"/>
              </a:defRPr>
            </a:lvl1pPr>
          </a:lstStyle>
          <a:p>
            <a:r>
              <a:rPr lang="en-US" dirty="0">
                <a:latin typeface="Garamond" panose="02020404030301010803" pitchFamily="18" charset="0"/>
              </a:rPr>
              <a:t>Step 1 – Convolution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D587A-89CE-4F6D-A2C5-DE03BD5347DE}"/>
              </a:ext>
            </a:extLst>
          </p:cNvPr>
          <p:cNvSpPr txBox="1"/>
          <p:nvPr/>
        </p:nvSpPr>
        <p:spPr>
          <a:xfrm>
            <a:off x="337931" y="6322698"/>
            <a:ext cx="404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Reference: www.superdatascience.com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14D45A-6551-4BA0-A449-DE9852E40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167" y="268354"/>
            <a:ext cx="2042285" cy="58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698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Step 2 – Pooling/ Down Sampling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FF96B3-95B9-4DFC-88E3-A9B8474F3F71}"/>
              </a:ext>
            </a:extLst>
          </p:cNvPr>
          <p:cNvSpPr txBox="1"/>
          <p:nvPr/>
        </p:nvSpPr>
        <p:spPr>
          <a:xfrm>
            <a:off x="337931" y="6322698"/>
            <a:ext cx="404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Reference: www.superdatascience.com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46858F-B7A6-43FA-86DC-176EF9EEA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35" y="1837135"/>
            <a:ext cx="8344329" cy="328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170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19D8E3-0A93-4AEA-8001-2F5A7DF98CB2}"/>
              </a:ext>
            </a:extLst>
          </p:cNvPr>
          <p:cNvSpPr txBox="1"/>
          <p:nvPr/>
        </p:nvSpPr>
        <p:spPr>
          <a:xfrm>
            <a:off x="337931" y="6322698"/>
            <a:ext cx="404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Reference: www.superdatascience.com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B139D17-5B12-453F-A66E-09126B012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530" y="175109"/>
            <a:ext cx="7077770" cy="566873"/>
          </a:xfrm>
        </p:spPr>
        <p:txBody>
          <a:bodyPr/>
          <a:lstStyle/>
          <a:p>
            <a:r>
              <a:rPr lang="en-US" sz="3000" b="0" dirty="0">
                <a:solidFill>
                  <a:schemeClr val="bg1"/>
                </a:solidFill>
                <a:latin typeface="Garamond" panose="02020404030301010803" pitchFamily="18" charset="0"/>
              </a:rPr>
              <a:t>STEP 3</a:t>
            </a:r>
            <a:r>
              <a:rPr lang="en-US" b="0" dirty="0">
                <a:solidFill>
                  <a:schemeClr val="bg1"/>
                </a:solidFill>
                <a:latin typeface="Garamond" panose="02020404030301010803" pitchFamily="18" charset="0"/>
              </a:rPr>
              <a:t>  – </a:t>
            </a:r>
            <a:r>
              <a:rPr lang="en-US" sz="3000" b="0" dirty="0">
                <a:solidFill>
                  <a:schemeClr val="bg1"/>
                </a:solidFill>
                <a:latin typeface="Garamond" panose="02020404030301010803" pitchFamily="18" charset="0"/>
              </a:rPr>
              <a:t>Flattening</a:t>
            </a:r>
            <a:r>
              <a:rPr lang="en-US" b="0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A143E2-22BA-4E53-A563-2B1A55DBD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05" y="1625071"/>
            <a:ext cx="8566590" cy="404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96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AD8B90-87C8-464F-84F3-EFE2D2636820}"/>
              </a:ext>
            </a:extLst>
          </p:cNvPr>
          <p:cNvSpPr txBox="1"/>
          <p:nvPr/>
        </p:nvSpPr>
        <p:spPr>
          <a:xfrm>
            <a:off x="337931" y="6322698"/>
            <a:ext cx="404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Reference: www.superdatascience.com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345BD0A-4F26-40CB-9323-E9680D8CB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530" y="175109"/>
            <a:ext cx="7077770" cy="566873"/>
          </a:xfrm>
        </p:spPr>
        <p:txBody>
          <a:bodyPr/>
          <a:lstStyle/>
          <a:p>
            <a:r>
              <a:rPr lang="en-US" sz="3000" b="0" dirty="0">
                <a:solidFill>
                  <a:schemeClr val="bg1"/>
                </a:solidFill>
                <a:latin typeface="Garamond" panose="02020404030301010803" pitchFamily="18" charset="0"/>
              </a:rPr>
              <a:t>STEP 4 – FULL CONNECTION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5B6898-11A9-4178-9EBF-9A8360AD1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919" y="1571506"/>
            <a:ext cx="7036162" cy="462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72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BC36C9-6BA7-45A2-97CC-E62BB2EFBA05}"/>
              </a:ext>
            </a:extLst>
          </p:cNvPr>
          <p:cNvSpPr txBox="1"/>
          <p:nvPr/>
        </p:nvSpPr>
        <p:spPr>
          <a:xfrm>
            <a:off x="337931" y="6322698"/>
            <a:ext cx="404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Reference: www.superdatascience.com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0C41B2-EC73-417F-9781-16311848A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6059"/>
            <a:ext cx="91440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82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177412-74F0-4A22-89E9-778C1D000B43}"/>
              </a:ext>
            </a:extLst>
          </p:cNvPr>
          <p:cNvSpPr txBox="1"/>
          <p:nvPr/>
        </p:nvSpPr>
        <p:spPr>
          <a:xfrm>
            <a:off x="-129209" y="745435"/>
            <a:ext cx="4353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Garamond" panose="02020404030301010803" pitchFamily="18" charset="0"/>
              </a:rPr>
              <a:t>Thank </a:t>
            </a:r>
            <a:r>
              <a:rPr lang="en-US" dirty="0"/>
              <a:t> </a:t>
            </a:r>
            <a:r>
              <a:rPr lang="en-US" sz="4800" dirty="0">
                <a:latin typeface="Garamond" panose="02020404030301010803" pitchFamily="18" charset="0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3124192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2343</TotalTime>
  <Words>157</Words>
  <Application>Microsoft Office PowerPoint</Application>
  <PresentationFormat>On-screen Show (4:3)</PresentationFormat>
  <Paragraphs>22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Garamond</vt:lpstr>
      <vt:lpstr>Office Theme</vt:lpstr>
      <vt:lpstr>convolutional neural network</vt:lpstr>
      <vt:lpstr>Image Representation</vt:lpstr>
      <vt:lpstr>Steps Involved</vt:lpstr>
      <vt:lpstr>PowerPoint Presentation</vt:lpstr>
      <vt:lpstr>Step 2 – Pooling/ Down Sampling</vt:lpstr>
      <vt:lpstr>STEP 3  – Flattening </vt:lpstr>
      <vt:lpstr>STEP 4 – FULL CONNECTION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Meagan Sapashe</dc:creator>
  <cp:lastModifiedBy>Atin Maiti</cp:lastModifiedBy>
  <cp:revision>15</cp:revision>
  <dcterms:created xsi:type="dcterms:W3CDTF">2016-06-10T18:03:38Z</dcterms:created>
  <dcterms:modified xsi:type="dcterms:W3CDTF">2017-12-09T01:41:31Z</dcterms:modified>
</cp:coreProperties>
</file>